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inkml+xml" PartName="/ppt/ink/ink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3" r:id="rId15"/>
    <p:sldId id="272" r:id="rId16"/>
    <p:sldId id="267" r:id="rId17"/>
    <p:sldId id="270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03571-AF49-4B94-BE22-D633FB6871A3}" v="1154" dt="2022-03-06T19:59:01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7:35:50.1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1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r>
              <a:rPr lang="fr-FR">
                <a:solidFill>
                  <a:schemeClr val="accent1"/>
                </a:solidFill>
                <a:cs typeface="Calibri Light"/>
              </a:rPr>
              <a:t>Journée Mondiale de Prière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200" b="1" dirty="0">
                <a:latin typeface="Modern Love"/>
                <a:cs typeface="Calibri"/>
              </a:rPr>
              <a:t>4 mars 2022</a:t>
            </a:r>
            <a:endParaRPr lang="fr-FR" sz="3200" b="1" dirty="0">
              <a:latin typeface="Modern Love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E46E11-C154-4398-AFA7-7471E1A2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8189343" y="3269411"/>
            <a:ext cx="2283125" cy="34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intérieur, table, meubles, table de salle à manger&#10;&#10;Description générée automatiquement">
            <a:extLst>
              <a:ext uri="{FF2B5EF4-FFF2-40B4-BE49-F238E27FC236}">
                <a16:creationId xmlns:a16="http://schemas.microsoft.com/office/drawing/2014/main" id="{AFD5D933-CE6D-4006-8DEE-AE716FAE3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4" y="70450"/>
            <a:ext cx="10061275" cy="67314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4269B0-AF59-47FD-915E-FAB63E90F7BB}"/>
              </a:ext>
            </a:extLst>
          </p:cNvPr>
          <p:cNvSpPr txBox="1"/>
          <p:nvPr/>
        </p:nvSpPr>
        <p:spPr>
          <a:xfrm>
            <a:off x="6435305" y="3249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 b="1" i="1" dirty="0">
                <a:latin typeface="Comic Sans MS"/>
              </a:rPr>
              <a:t>Emblèmes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132538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able, table de salle à manger, plusieurs&#10;&#10;Description générée automatiquement">
            <a:extLst>
              <a:ext uri="{FF2B5EF4-FFF2-40B4-BE49-F238E27FC236}">
                <a16:creationId xmlns:a16="http://schemas.microsoft.com/office/drawing/2014/main" id="{A132C2E4-9D37-4675-BA88-F88A4050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0" y="71340"/>
            <a:ext cx="11312104" cy="67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musique, personne&#10;&#10;Description générée automatiquement">
            <a:extLst>
              <a:ext uri="{FF2B5EF4-FFF2-40B4-BE49-F238E27FC236}">
                <a16:creationId xmlns:a16="http://schemas.microsoft.com/office/drawing/2014/main" id="{2C5F458B-671D-4712-93EC-C5D24A09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584802" y="298009"/>
            <a:ext cx="3876693" cy="6357668"/>
          </a:xfrm>
          <a:prstGeom prst="rect">
            <a:avLst/>
          </a:prstGeom>
        </p:spPr>
      </p:pic>
      <p:pic>
        <p:nvPicPr>
          <p:cNvPr id="3" name="Image 3" descr="Une image contenant texte, musique&#10;&#10;Description générée automatiquement">
            <a:extLst>
              <a:ext uri="{FF2B5EF4-FFF2-40B4-BE49-F238E27FC236}">
                <a16:creationId xmlns:a16="http://schemas.microsoft.com/office/drawing/2014/main" id="{37049D27-62A4-4E38-826C-CB076DA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5615797" y="333236"/>
            <a:ext cx="5446143" cy="54151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2FAB4B-0F4F-4D8D-AD2A-772960A73975}"/>
              </a:ext>
            </a:extLst>
          </p:cNvPr>
          <p:cNvSpPr txBox="1"/>
          <p:nvPr/>
        </p:nvSpPr>
        <p:spPr>
          <a:xfrm>
            <a:off x="5601419" y="5702060"/>
            <a:ext cx="34045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i="1" dirty="0">
                <a:latin typeface="Comic Sans MS"/>
              </a:rPr>
              <a:t>Instruments</a:t>
            </a:r>
            <a:r>
              <a:rPr lang="fr-FR" sz="2800" dirty="0">
                <a:latin typeface="Comic Sans MS"/>
              </a:rPr>
              <a:t> </a:t>
            </a:r>
            <a:r>
              <a:rPr lang="fr-FR" sz="2800" b="1" i="1" dirty="0">
                <a:latin typeface="Comic Sans MS"/>
              </a:rPr>
              <a:t>d'Irlande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B853C2-A2FF-4A4B-BAE1-8933723E19E2}"/>
              </a:ext>
            </a:extLst>
          </p:cNvPr>
          <p:cNvSpPr txBox="1"/>
          <p:nvPr/>
        </p:nvSpPr>
        <p:spPr>
          <a:xfrm>
            <a:off x="2998219" y="-664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Comic Sans MS"/>
              </a:rPr>
              <a:t>Pasteur Joël Déjardin</a:t>
            </a:r>
          </a:p>
        </p:txBody>
      </p:sp>
    </p:spTree>
    <p:extLst>
      <p:ext uri="{BB962C8B-B14F-4D97-AF65-F5344CB8AC3E}">
        <p14:creationId xmlns:p14="http://schemas.microsoft.com/office/powerpoint/2010/main" val="395279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intérieur, plancher, peinture&#10;&#10;Description générée automatiquement">
            <a:extLst>
              <a:ext uri="{FF2B5EF4-FFF2-40B4-BE49-F238E27FC236}">
                <a16:creationId xmlns:a16="http://schemas.microsoft.com/office/drawing/2014/main" id="{A45EBF87-7A60-4BFC-BB70-EE29EFFB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207034"/>
            <a:ext cx="4339086" cy="6530195"/>
          </a:xfrm>
          <a:prstGeom prst="rect">
            <a:avLst/>
          </a:prstGeom>
        </p:spPr>
      </p:pic>
      <p:pic>
        <p:nvPicPr>
          <p:cNvPr id="3" name="Image 3" descr="Une image contenant texte, journal, capture d’écran&#10;&#10;Description générée automatiquement">
            <a:extLst>
              <a:ext uri="{FF2B5EF4-FFF2-40B4-BE49-F238E27FC236}">
                <a16:creationId xmlns:a16="http://schemas.microsoft.com/office/drawing/2014/main" id="{14EA1A6B-D616-4EE9-B48E-EA6B3BFA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514" y="136986"/>
            <a:ext cx="7430218" cy="65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79FF5038-F3F3-4A7F-A62C-A9E9A3F2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5" y="78505"/>
            <a:ext cx="11714670" cy="67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plancher, intérieur, personne&#10;&#10;Description générée automatiquement">
            <a:extLst>
              <a:ext uri="{FF2B5EF4-FFF2-40B4-BE49-F238E27FC236}">
                <a16:creationId xmlns:a16="http://schemas.microsoft.com/office/drawing/2014/main" id="{EE0B5B77-3C6F-422C-80E8-61C1CACA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5" y="82135"/>
            <a:ext cx="11685916" cy="67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7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intérieur, plancher, personne&#10;&#10;Description générée automatiquement">
            <a:extLst>
              <a:ext uri="{FF2B5EF4-FFF2-40B4-BE49-F238E27FC236}">
                <a16:creationId xmlns:a16="http://schemas.microsoft.com/office/drawing/2014/main" id="{EEC4E7B7-3F4C-4F82-9E2B-C8E3863F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4" y="117846"/>
            <a:ext cx="12030972" cy="66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id="{A04C28FE-0B57-4E36-9640-0E0A0498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2" y="93634"/>
            <a:ext cx="11312104" cy="67713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1C2328-7B80-40A7-94B2-5F823263E219}"/>
              </a:ext>
            </a:extLst>
          </p:cNvPr>
          <p:cNvSpPr txBox="1"/>
          <p:nvPr/>
        </p:nvSpPr>
        <p:spPr>
          <a:xfrm>
            <a:off x="1575759" y="396815"/>
            <a:ext cx="3979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 dirty="0">
                <a:latin typeface="Comic Sans MS"/>
              </a:rPr>
              <a:t>Florence </a:t>
            </a:r>
            <a:r>
              <a:rPr lang="fr-FR" sz="2000" b="1" dirty="0" err="1">
                <a:latin typeface="Comic Sans MS"/>
              </a:rPr>
              <a:t>Déjardin</a:t>
            </a:r>
            <a:r>
              <a:rPr lang="fr-FR" sz="2000" b="1" dirty="0">
                <a:latin typeface="Comic Sans MS"/>
              </a:rPr>
              <a:t> (</a:t>
            </a:r>
            <a:r>
              <a:rPr lang="fr-FR" b="1" dirty="0" err="1">
                <a:latin typeface="Comic Sans MS"/>
              </a:rPr>
              <a:t>a</a:t>
            </a:r>
            <a:r>
              <a:rPr lang="fr-FR" b="1" dirty="0">
                <a:latin typeface="Comic Sans MS"/>
              </a:rPr>
              <a:t> droite) </a:t>
            </a:r>
            <a:endParaRPr lang="fr-FR" sz="2000" b="1" dirty="0">
              <a:latin typeface="The Hand"/>
            </a:endParaRPr>
          </a:p>
          <a:p>
            <a:pPr algn="ctr"/>
            <a:r>
              <a:rPr lang="fr-FR" sz="2000" b="1" dirty="0">
                <a:latin typeface="Comic Sans MS"/>
              </a:rPr>
              <a:t>et Les animatrices</a:t>
            </a:r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234329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fermer&#10;&#10;Description générée automatiquement">
            <a:extLst>
              <a:ext uri="{FF2B5EF4-FFF2-40B4-BE49-F238E27FC236}">
                <a16:creationId xmlns:a16="http://schemas.microsoft.com/office/drawing/2014/main" id="{95300024-E9C5-49C0-9658-C245FB0B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4" y="698825"/>
            <a:ext cx="11570897" cy="54172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8BF0A5-D378-4EAB-AC88-ED6CCF084847}"/>
              </a:ext>
            </a:extLst>
          </p:cNvPr>
          <p:cNvSpPr txBox="1"/>
          <p:nvPr/>
        </p:nvSpPr>
        <p:spPr>
          <a:xfrm>
            <a:off x="4724400" y="3200400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>
                <a:latin typeface="Modern Love"/>
              </a:rPr>
              <a:t>FIN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83867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5893D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248707-6C93-47F5-932F-191CF542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445868"/>
            <a:ext cx="4101864" cy="3553411"/>
          </a:xfrm>
        </p:spPr>
        <p:txBody>
          <a:bodyPr anchor="ctr"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</a:rPr>
              <a:t>Chapelle</a:t>
            </a: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Méthodiste</a:t>
            </a: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Anduze</a:t>
            </a:r>
            <a:endParaRPr lang="fr-FR" sz="1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7E7B0-7F53-4894-BAD0-80D0D08E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1"/>
            <a:ext cx="5452872" cy="165506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4" name="Image 4" descr="Une image contenant ciel, extérieur, bâtiment, fenêtre&#10;&#10;Description générée automatiquement">
            <a:extLst>
              <a:ext uri="{FF2B5EF4-FFF2-40B4-BE49-F238E27FC236}">
                <a16:creationId xmlns:a16="http://schemas.microsoft.com/office/drawing/2014/main" id="{5AED4AA7-ED12-4AB4-8777-5571E14BB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 flipV="1">
            <a:off x="5635925" y="136128"/>
            <a:ext cx="6309581" cy="65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E5AF5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8E46C3-339B-4790-B3F4-7ABF01C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70725"/>
            <a:ext cx="4000249" cy="19530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Un avenir à </a:t>
            </a:r>
            <a:r>
              <a:rPr lang="en-US" sz="4400" dirty="0" err="1"/>
              <a:t>espérer</a:t>
            </a:r>
            <a:endParaRPr lang="en-US" sz="4400" dirty="0" err="1">
              <a:solidFill>
                <a:srgbClr val="FFFFFF"/>
              </a:solidFill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5AF58"/>
          </a:solidFill>
          <a:ln w="38100" cap="rnd">
            <a:solidFill>
              <a:srgbClr val="E5AF5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9A02FDBF-8FF8-432A-AD54-0D0E16778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428" y="79364"/>
            <a:ext cx="4711650" cy="66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0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intérieur, plancher, vivant&#10;&#10;Description générée automatiquement">
            <a:extLst>
              <a:ext uri="{FF2B5EF4-FFF2-40B4-BE49-F238E27FC236}">
                <a16:creationId xmlns:a16="http://schemas.microsoft.com/office/drawing/2014/main" id="{3756C0B3-BEB8-46FD-ACC1-8FA0EEB4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4" y="113582"/>
            <a:ext cx="10018142" cy="66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9AFDB54-5700-4057-9FA7-196EA410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0">
            <a:off x="583721" y="310449"/>
            <a:ext cx="2743200" cy="4022989"/>
          </a:xfrm>
          <a:prstGeom prst="rect">
            <a:avLst/>
          </a:prstGeom>
        </p:spPr>
      </p:pic>
      <p:pic>
        <p:nvPicPr>
          <p:cNvPr id="3" name="Image 3" descr="Une image contenant texte, conteneur, reine, bidon&#10;&#10;Description générée automatiquement">
            <a:extLst>
              <a:ext uri="{FF2B5EF4-FFF2-40B4-BE49-F238E27FC236}">
                <a16:creationId xmlns:a16="http://schemas.microsoft.com/office/drawing/2014/main" id="{F9BA3FF0-6929-4EEB-B537-FF6D689C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102" y="365185"/>
            <a:ext cx="2629494" cy="4114800"/>
          </a:xfrm>
          <a:prstGeom prst="rect">
            <a:avLst/>
          </a:prstGeom>
        </p:spPr>
      </p:pic>
      <p:pic>
        <p:nvPicPr>
          <p:cNvPr id="4" name="Image 4" descr="Une image contenant intérieur, lit, caleçon&#10;&#10;Description générée automatiquement">
            <a:extLst>
              <a:ext uri="{FF2B5EF4-FFF2-40B4-BE49-F238E27FC236}">
                <a16:creationId xmlns:a16="http://schemas.microsoft.com/office/drawing/2014/main" id="{099DA477-7AFD-4AFC-885A-8D511413E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476" y="3880450"/>
            <a:ext cx="4195312" cy="283521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C70AE2-3AF1-454F-BAED-18041A7BFE35}"/>
              </a:ext>
            </a:extLst>
          </p:cNvPr>
          <p:cNvSpPr txBox="1"/>
          <p:nvPr/>
        </p:nvSpPr>
        <p:spPr>
          <a:xfrm>
            <a:off x="3933645" y="1259457"/>
            <a:ext cx="3879010" cy="1569660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/>
              </a:rPr>
              <a:t>Irlande du Nord, Angleterre et 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/>
              </a:rPr>
              <a:t>Pays de Galles</a:t>
            </a:r>
            <a:endParaRPr lang="fr-FR" sz="3200" b="1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76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748159-B698-4B67-9894-C66C5D9A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83" y="329242"/>
            <a:ext cx="3965275" cy="2662686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9AB4633E-790D-4E2C-A4CD-4F078009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320000">
            <a:off x="1027980" y="422654"/>
            <a:ext cx="3864633" cy="2576422"/>
          </a:xfrm>
          <a:prstGeom prst="rect">
            <a:avLst/>
          </a:prstGeom>
        </p:spPr>
      </p:pic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321121-E625-4D0C-8437-19032DF44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64" y="3636036"/>
            <a:ext cx="3792746" cy="2504534"/>
          </a:xfrm>
          <a:prstGeom prst="rect">
            <a:avLst/>
          </a:prstGeom>
        </p:spPr>
      </p:pic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4312A9-3FEC-4A8D-A8C3-333B6ADCC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6708476" y="3521015"/>
            <a:ext cx="4180935" cy="27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CAD952-B1DA-48D3-A543-632FF417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0000">
            <a:off x="1079339" y="456649"/>
            <a:ext cx="3533956" cy="5380008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B19F9FD8-4E63-4163-AC56-F33275B6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7461537" y="558840"/>
            <a:ext cx="4051539" cy="55591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E3E320-8839-4EB0-9FF9-DB08674A8CFE}"/>
              </a:ext>
            </a:extLst>
          </p:cNvPr>
          <p:cNvSpPr txBox="1"/>
          <p:nvPr/>
        </p:nvSpPr>
        <p:spPr>
          <a:xfrm>
            <a:off x="4896928" y="1043796"/>
            <a:ext cx="206746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>
                <a:latin typeface="Comic Sans MS"/>
              </a:rPr>
              <a:t>Jérémie </a:t>
            </a:r>
            <a:endParaRPr lang="fr-FR"/>
          </a:p>
          <a:p>
            <a:pPr algn="ctr"/>
            <a:r>
              <a:rPr lang="fr-FR" sz="3200" b="1" dirty="0">
                <a:latin typeface="Comic Sans MS"/>
              </a:rPr>
              <a:t>29:1 à 4</a:t>
            </a:r>
          </a:p>
        </p:txBody>
      </p:sp>
    </p:spTree>
    <p:extLst>
      <p:ext uri="{BB962C8B-B14F-4D97-AF65-F5344CB8AC3E}">
        <p14:creationId xmlns:p14="http://schemas.microsoft.com/office/powerpoint/2010/main" val="223287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E4024785-E48B-4BA3-9EF6-44BF25E8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20000">
            <a:off x="591600" y="860718"/>
            <a:ext cx="5331124" cy="37773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49E750-5859-4F28-BAF1-84373F6F724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Cliquez pour ajouter du texte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0FF9EF-0FF0-4B6A-96DE-3997465B1719}"/>
              </a:ext>
            </a:extLst>
          </p:cNvPr>
          <p:cNvSpPr txBox="1"/>
          <p:nvPr/>
        </p:nvSpPr>
        <p:spPr>
          <a:xfrm rot="720000">
            <a:off x="6225445" y="1250633"/>
            <a:ext cx="55180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i="1" dirty="0">
                <a:latin typeface="Comic Sans MS"/>
              </a:rPr>
              <a:t>Je vais vous donner un avenir et une espérance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3DEB9B-F21B-48A9-A885-BA1E53B72342}"/>
              </a:ext>
            </a:extLst>
          </p:cNvPr>
          <p:cNvSpPr txBox="1"/>
          <p:nvPr/>
        </p:nvSpPr>
        <p:spPr>
          <a:xfrm>
            <a:off x="6994225" y="3184225"/>
            <a:ext cx="3160143" cy="476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Modern Love"/>
              </a:rPr>
              <a:t>Jérémie 29 : 11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0B2C3EE-AFC7-48D0-8E01-980A4522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67" y="4098737"/>
            <a:ext cx="6006859" cy="26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AC3002-D9E0-40E2-9892-8C2416EF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06" y="84925"/>
            <a:ext cx="10018142" cy="6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2982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SketchyVTI</vt:lpstr>
      <vt:lpstr>Journée Mondiale de Prière</vt:lpstr>
      <vt:lpstr>Chapelle Méthodiste Anduze</vt:lpstr>
      <vt:lpstr>Un avenir à espérer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382</cp:revision>
  <dcterms:created xsi:type="dcterms:W3CDTF">2022-03-06T17:28:05Z</dcterms:created>
  <dcterms:modified xsi:type="dcterms:W3CDTF">2022-03-06T20:00:52Z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1557833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D9.1.4</vt:lpwstr>
  </property>
</Properties>
</file>